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FFD5-63F8-AC4F-ABFE-554BD10F85C1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EA591-CEB6-9142-831F-391D9ED32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EA591-CEB6-9142-831F-391D9ED32D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BE27-4F27-ED41-81C9-73165A665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D4C35-C821-3243-96CF-C5AFA9749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0875-A668-0540-8F32-3047501C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E791-0B86-C94B-B3CB-52BC2813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795E-FAEF-2F4B-84C9-139BA3EB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4C9E-52D8-C24D-A4B5-942E4000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2A29B-3E18-7640-A9AB-A7334D8D7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B921C-ED93-AD40-AD87-5097CA7A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BD15-118E-2244-BF98-D32353AF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8C84-0313-DD41-B402-38FDB30F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8774C-345B-EE48-B2E7-CF9EA2DE8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4ABBF-C460-EB4F-863B-144EEE09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40E5B-4CCF-1D40-AD1A-F2E8D8C2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86AF-25EF-FF44-B283-FF9B47E2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5C3B-3903-2846-8CF0-03D82BA2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B35B-E2B3-A54E-98E0-1C5A496F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FB86-3F5A-304F-9B4C-F2B67A4D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DF58-C3F3-6E40-8A5C-BFF21F82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082C0-85FC-AF44-879A-1941E539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0AB57-15D3-2748-A72B-B4D7273B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CE8B-11CB-FF46-8F26-5C4FF312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C2CAE-62D5-4E4E-867B-71AC75F8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37A1-C2F5-474C-AB19-5AEE83B0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A9ED-1594-414D-A39F-4CFBF20D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E099-1C96-E54C-B079-7D0EBC8D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5560-11CE-7A48-A192-0FEC5A6C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1A21-C1D9-9E4E-8E05-B4FBE7FD9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B2CAE-4B91-6B43-9B7A-666E5893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B23A2-8B4D-714B-9ACA-3046D561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73899-64F4-1E42-AE66-9057D965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80B0F-1D75-1C49-940D-52474B98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737B-7D90-4D47-AECB-803D5CB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6AC5-6273-8544-83CD-5C488940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66A96-0CC1-734F-A992-3D8C1D166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22CA9-D521-084F-9F7C-C27968959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A1A9A-0894-5044-BE8A-FF81C3FCD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8F8BE-7509-6B46-B204-862E9290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04639-5C04-3148-BCBC-02BEFF40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1D4B1-F243-7E49-BFD0-DC47FF9D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D9EA-051F-7446-8E48-1404524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67192-E3B5-D841-8F09-5201B4A1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933EE-7F17-2249-B786-71D754ED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034E4-E8A0-814C-875A-04CC2CDF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0B0AB-E3DB-AF44-ACA0-3B324591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B6C3C-547D-0847-B266-5DF5FF49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EFFD7-9C3F-054E-919B-40D6CAC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B014-F679-D343-BCC7-39BFBE6A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D851-9E1A-794C-8F60-8EBDDC7D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F66F7-E813-2844-BD94-1A5B32B6E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062A6-EB57-134B-A2F8-DF2742FF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AD677-CCF4-5D46-BA70-B35ED965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31CDC-02AA-2848-8653-258A74C0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70D1-7F6D-6C4B-B494-5560111C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95014-76FC-134D-B715-40FFF0B3E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900D8-EA2F-6044-8768-9F2B651C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B56BF-4D4E-EE43-BCA9-5F57A19D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3A02-49F2-7249-BBAC-C5E89FEB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6930F-8FF7-8643-82D2-ECE9E9C4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2FD4A-FDAC-DC4B-9942-0523FF4B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75B25-3FEB-1545-B87A-0BB5DACC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3A26D-FF32-2540-8B00-721F5E0C8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72DD-F82A-D841-8D7B-A3F5F4495366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1499D-F583-6D4C-BA97-E580C82C3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5D41-66C2-564B-9FBF-FA2E2AD4A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1167-D5B6-CB4E-8BA3-CA145AB2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llus.com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translate.google.com/#view=home&amp;op=translate&amp;sl=en&amp;tl=fr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hempsteadschools.org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s://www.duolingo.com/welc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FE7B-0E01-A849-93C2-81A81719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B2585A-0B97-DB4B-9B57-931E01C8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3B1D85-970C-9A43-BF92-F091186F4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58915" y="2970452"/>
            <a:ext cx="3481754" cy="3853351"/>
          </a:xfrm>
        </p:spPr>
      </p:pic>
      <p:pic>
        <p:nvPicPr>
          <p:cNvPr id="1026" name="Picture 2" descr="Amazon.com: French Speaking Countries - 20&quot; x 26&quot; - Classroom Poster:  Industrial &amp; Scientific">
            <a:hlinkClick r:id="rId5"/>
            <a:extLst>
              <a:ext uri="{FF2B5EF4-FFF2-40B4-BE49-F238E27FC236}">
                <a16:creationId xmlns:a16="http://schemas.microsoft.com/office/drawing/2014/main" id="{6B93C98C-DA01-F347-B2D5-A4B3C067A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5324" r="6684" b="7708"/>
          <a:stretch/>
        </p:blipFill>
        <p:spPr bwMode="auto">
          <a:xfrm>
            <a:off x="9240780" y="1466967"/>
            <a:ext cx="1551034" cy="19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9A48B-AC89-A743-9B62-5F6E66D013F2}"/>
              </a:ext>
            </a:extLst>
          </p:cNvPr>
          <p:cNvSpPr txBox="1"/>
          <p:nvPr/>
        </p:nvSpPr>
        <p:spPr>
          <a:xfrm>
            <a:off x="4173415" y="1542684"/>
            <a:ext cx="47126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Bradley Hand" pitchFamily="2" charset="77"/>
              </a:rPr>
              <a:t>Bonjour et Bienvenue dans la classe de Français avec Monsieur Jacques!</a:t>
            </a:r>
          </a:p>
          <a:p>
            <a:pPr algn="ctr"/>
            <a:endParaRPr lang="en-US" sz="2200" b="1" dirty="0">
              <a:latin typeface="Bradley Hand" pitchFamily="2" charset="77"/>
            </a:endParaRPr>
          </a:p>
          <a:p>
            <a:r>
              <a:rPr lang="en-US" sz="2200" b="1" dirty="0">
                <a:latin typeface="Bradley Hand" pitchFamily="2" charset="77"/>
              </a:rPr>
              <a:t>We meet on: </a:t>
            </a:r>
          </a:p>
          <a:p>
            <a:endParaRPr lang="en-US" sz="2200" b="1" dirty="0">
              <a:latin typeface="Bradley Hand" pitchFamily="2" charset="77"/>
            </a:endParaRPr>
          </a:p>
          <a:p>
            <a:r>
              <a:rPr lang="en-US" sz="2200" b="1" dirty="0">
                <a:latin typeface="Bradley Hand" pitchFamily="2" charset="77"/>
              </a:rPr>
              <a:t>Find the work on: </a:t>
            </a:r>
          </a:p>
          <a:p>
            <a:pPr algn="ctr"/>
            <a:endParaRPr lang="en-US" sz="2400" b="1" dirty="0">
              <a:latin typeface="Bradley Hand" pitchFamily="2" charset="77"/>
              <a:ea typeface="Ayuthaya" pitchFamily="2" charset="-34"/>
              <a:cs typeface="BIG CASLON MEDIUM" panose="02000603090000020003" pitchFamily="2" charset="-79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370836B-38BA-AF4C-8447-61CBB388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30" y="2970452"/>
            <a:ext cx="641043" cy="6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8"/>
            <a:extLst>
              <a:ext uri="{FF2B5EF4-FFF2-40B4-BE49-F238E27FC236}">
                <a16:creationId xmlns:a16="http://schemas.microsoft.com/office/drawing/2014/main" id="{1A1A9E68-A791-9444-A9C1-AFC14BF9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54" y="3689462"/>
            <a:ext cx="664796" cy="6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10"/>
            <a:extLst>
              <a:ext uri="{FF2B5EF4-FFF2-40B4-BE49-F238E27FC236}">
                <a16:creationId xmlns:a16="http://schemas.microsoft.com/office/drawing/2014/main" id="{306FFAB7-2A2F-5B4A-B385-23C1F416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895">
            <a:off x="839745" y="3970088"/>
            <a:ext cx="481677" cy="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BEFEF70-FC27-4446-9E65-07F95DA3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14" y="2358780"/>
            <a:ext cx="940843" cy="6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08E71A1-1E06-F143-9F7B-4BE76676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12" y="3010622"/>
            <a:ext cx="641043" cy="5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rId14"/>
            <a:extLst>
              <a:ext uri="{FF2B5EF4-FFF2-40B4-BE49-F238E27FC236}">
                <a16:creationId xmlns:a16="http://schemas.microsoft.com/office/drawing/2014/main" id="{182F02B1-B212-D84C-A27F-850BACB9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05" y="3551439"/>
            <a:ext cx="940843" cy="9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njour Poster – Homelov">
            <a:extLst>
              <a:ext uri="{FF2B5EF4-FFF2-40B4-BE49-F238E27FC236}">
                <a16:creationId xmlns:a16="http://schemas.microsoft.com/office/drawing/2014/main" id="{6BB99A86-8B12-CB42-AE4D-A2E9840A0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10833" r="20791" b="15625"/>
          <a:stretch/>
        </p:blipFill>
        <p:spPr bwMode="auto">
          <a:xfrm>
            <a:off x="5569664" y="4570249"/>
            <a:ext cx="2074296" cy="8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49561DE-F431-A347-AD10-47E64584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05" y="1029488"/>
            <a:ext cx="958642" cy="9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Ebba Round Rug, Asphalt">
            <a:extLst>
              <a:ext uri="{FF2B5EF4-FFF2-40B4-BE49-F238E27FC236}">
                <a16:creationId xmlns:a16="http://schemas.microsoft.com/office/drawing/2014/main" id="{E93107C3-752C-4C41-960E-E7604DB7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80" y="5701092"/>
            <a:ext cx="3481753" cy="11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Bradley Hand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Goldsmith</dc:creator>
  <cp:lastModifiedBy>Raquel Goldsmith</cp:lastModifiedBy>
  <cp:revision>6</cp:revision>
  <dcterms:created xsi:type="dcterms:W3CDTF">2020-11-11T21:04:23Z</dcterms:created>
  <dcterms:modified xsi:type="dcterms:W3CDTF">2020-11-12T19:49:50Z</dcterms:modified>
</cp:coreProperties>
</file>